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05.05.2021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0536130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05.05.2021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7403702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05.05.2021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5465057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05.05.2021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6222009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05.05.2021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6098929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05.05.2021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9229323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05.05.2021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064812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05.05.2021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1136803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05.05.2021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1451307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6303C69-8493-4C6E-80E3-7AC279F69D8E}" type="datetimeFigureOut">
              <a:rPr lang="tr-TR" smtClean="0"/>
              <a:t>05.05.2021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2915251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05.05.2021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9724774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6303C69-8493-4C6E-80E3-7AC279F69D8E}" type="datetimeFigureOut">
              <a:rPr lang="tr-TR" smtClean="0"/>
              <a:t>05.05.2021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101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ransition spd="slow">
    <p:push/>
  </p:transition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HTML ve CSS ile Web Tasarımı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Öğretim Görevlisi Erkan Kaynak</a:t>
            </a:r>
          </a:p>
        </p:txBody>
      </p:sp>
    </p:spTree>
    <p:extLst>
      <p:ext uri="{BB962C8B-B14F-4D97-AF65-F5344CB8AC3E}">
        <p14:creationId xmlns:p14="http://schemas.microsoft.com/office/powerpoint/2010/main" val="355173887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HTML </a:t>
            </a:r>
            <a:r>
              <a:rPr lang="tr-TR" dirty="0" smtClean="0"/>
              <a:t>Bağlantılar (Linkler)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/>
              <a:t>Bağlantı, üzerine tıklandığında ziyaretçiyi başka bir sayfaya veya </a:t>
            </a:r>
            <a:r>
              <a:rPr lang="tr-TR" dirty="0" smtClean="0"/>
              <a:t>dosyaya yönlendiren </a:t>
            </a:r>
            <a:r>
              <a:rPr lang="tr-TR" dirty="0"/>
              <a:t>HTML elemanlarıdır. </a:t>
            </a:r>
          </a:p>
          <a:p>
            <a:r>
              <a:rPr lang="tr-TR" dirty="0" smtClean="0"/>
              <a:t>Bağlantıların </a:t>
            </a:r>
            <a:r>
              <a:rPr lang="tr-TR" dirty="0"/>
              <a:t>üzerine fare ile gelindiğinde, fare işareti el şekline döner.</a:t>
            </a:r>
          </a:p>
          <a:p>
            <a:r>
              <a:rPr lang="tr-TR" dirty="0" smtClean="0"/>
              <a:t>Bağlantı </a:t>
            </a:r>
            <a:r>
              <a:rPr lang="tr-TR" dirty="0"/>
              <a:t>kendi sitemizdeki bir sayfa/dosya ya verilebildiği gibi, başka bir internet sitesindeki içeriğe de verilebilir. </a:t>
            </a:r>
          </a:p>
          <a:p>
            <a:r>
              <a:rPr lang="tr-TR" dirty="0" smtClean="0"/>
              <a:t>HTML </a:t>
            </a:r>
            <a:r>
              <a:rPr lang="tr-TR" dirty="0"/>
              <a:t>de bağlantı oluşturmak için </a:t>
            </a:r>
            <a:r>
              <a:rPr lang="tr-TR" b="1" dirty="0"/>
              <a:t>&lt;a&gt; </a:t>
            </a:r>
            <a:r>
              <a:rPr lang="tr-TR" dirty="0" err="1"/>
              <a:t>tagi</a:t>
            </a:r>
            <a:r>
              <a:rPr lang="tr-TR" dirty="0"/>
              <a:t> kullanılır.</a:t>
            </a:r>
          </a:p>
          <a:p>
            <a:r>
              <a:rPr lang="tr-TR" dirty="0" smtClean="0"/>
              <a:t>Bağlantının </a:t>
            </a:r>
            <a:r>
              <a:rPr lang="tr-TR" dirty="0"/>
              <a:t>verileceği adresi </a:t>
            </a:r>
            <a:r>
              <a:rPr lang="tr-TR" b="1" dirty="0" err="1"/>
              <a:t>href</a:t>
            </a:r>
            <a:r>
              <a:rPr lang="tr-TR" dirty="0"/>
              <a:t> niteliğine yazarız.</a:t>
            </a:r>
          </a:p>
          <a:p>
            <a:endParaRPr lang="tr-TR" dirty="0"/>
          </a:p>
          <a:p>
            <a:r>
              <a:rPr lang="tr-TR" dirty="0"/>
              <a:t> &lt;a </a:t>
            </a:r>
            <a:r>
              <a:rPr lang="tr-TR" dirty="0" err="1"/>
              <a:t>href</a:t>
            </a:r>
            <a:r>
              <a:rPr lang="tr-TR" dirty="0"/>
              <a:t>="</a:t>
            </a:r>
            <a:r>
              <a:rPr lang="tr-TR" i="1" dirty="0" err="1"/>
              <a:t>bağlanti</a:t>
            </a:r>
            <a:r>
              <a:rPr lang="tr-TR" i="1" dirty="0"/>
              <a:t>-adresi</a:t>
            </a:r>
            <a:r>
              <a:rPr lang="tr-TR" dirty="0"/>
              <a:t>"&gt;Ekrana görünecek içerik &lt;/a&gt;</a:t>
            </a:r>
          </a:p>
          <a:p>
            <a:endParaRPr lang="tr-TR" dirty="0"/>
          </a:p>
          <a:p>
            <a:r>
              <a:rPr lang="tr-TR" b="1" dirty="0"/>
              <a:t>Örnek:</a:t>
            </a:r>
          </a:p>
          <a:p>
            <a:r>
              <a:rPr lang="tr-TR" dirty="0"/>
              <a:t> </a:t>
            </a:r>
            <a:r>
              <a:rPr lang="tr-TR" dirty="0" smtClean="0"/>
              <a:t> </a:t>
            </a:r>
            <a:r>
              <a:rPr lang="tr-TR" dirty="0"/>
              <a:t>&lt;</a:t>
            </a:r>
            <a:r>
              <a:rPr lang="tr-TR" b="1" dirty="0"/>
              <a:t>a</a:t>
            </a:r>
            <a:r>
              <a:rPr lang="tr-TR" dirty="0"/>
              <a:t> </a:t>
            </a:r>
            <a:r>
              <a:rPr lang="tr-TR" dirty="0" err="1">
                <a:solidFill>
                  <a:srgbClr val="00B0F0"/>
                </a:solidFill>
              </a:rPr>
              <a:t>href</a:t>
            </a:r>
            <a:r>
              <a:rPr lang="tr-TR" dirty="0"/>
              <a:t>=</a:t>
            </a:r>
            <a:r>
              <a:rPr lang="tr-TR" dirty="0">
                <a:solidFill>
                  <a:srgbClr val="FF0000"/>
                </a:solidFill>
              </a:rPr>
              <a:t>"https://cu.edu.tr"</a:t>
            </a:r>
            <a:r>
              <a:rPr lang="tr-TR" dirty="0"/>
              <a:t>&gt;Çukurova Üniversitesi&lt;/</a:t>
            </a:r>
            <a:r>
              <a:rPr lang="tr-TR" b="1" dirty="0"/>
              <a:t>a</a:t>
            </a:r>
            <a:r>
              <a:rPr lang="tr-TR" dirty="0"/>
              <a:t>&gt;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3520093"/>
      </p:ext>
    </p:extLst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HTML </a:t>
            </a:r>
            <a:r>
              <a:rPr lang="tr-TR" dirty="0" smtClean="0"/>
              <a:t>Bağlantılar (Linkler)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700" dirty="0" smtClean="0"/>
              <a:t>Bağlantılar </a:t>
            </a:r>
            <a:r>
              <a:rPr lang="tr-TR" sz="1700" dirty="0"/>
              <a:t>normalde aynı tarayıcı penceresinde /sekmesinde açılır</a:t>
            </a:r>
            <a:r>
              <a:rPr lang="tr-TR" sz="1700" dirty="0" smtClean="0"/>
              <a:t>.</a:t>
            </a:r>
          </a:p>
          <a:p>
            <a:r>
              <a:rPr lang="tr-TR" sz="1700" dirty="0" smtClean="0"/>
              <a:t>Ziyaretçi bir bağlantıya tıklandığında, bu başka bir sitenin adresi olsa bile, bizim sayfamızdan ayrılıp o sayfaya gitmiş olur.</a:t>
            </a:r>
            <a:endParaRPr lang="tr-TR" sz="1700" dirty="0"/>
          </a:p>
          <a:p>
            <a:r>
              <a:rPr lang="tr-TR" sz="1700" dirty="0"/>
              <a:t> </a:t>
            </a:r>
            <a:r>
              <a:rPr lang="tr-TR" sz="1700" dirty="0" smtClean="0"/>
              <a:t>İstenirse </a:t>
            </a:r>
            <a:r>
              <a:rPr lang="tr-TR" sz="1700" dirty="0"/>
              <a:t>bağlantı yeni bir pencerede/sekmede açılabilir. Bu </a:t>
            </a:r>
            <a:r>
              <a:rPr lang="tr-TR" sz="1700" dirty="0" smtClean="0"/>
              <a:t>sayede ziyaretçi </a:t>
            </a:r>
            <a:r>
              <a:rPr lang="tr-TR" sz="1700" dirty="0"/>
              <a:t>bizim sayfamızdan ayrılmamış olur.</a:t>
            </a:r>
          </a:p>
          <a:p>
            <a:r>
              <a:rPr lang="tr-TR" sz="1700" dirty="0"/>
              <a:t> </a:t>
            </a:r>
            <a:r>
              <a:rPr lang="tr-TR" sz="1700" dirty="0" smtClean="0"/>
              <a:t>Bağlantıyı </a:t>
            </a:r>
            <a:r>
              <a:rPr lang="tr-TR" sz="1700" dirty="0"/>
              <a:t>yeni bir pencerede/sekmede açmak </a:t>
            </a:r>
            <a:r>
              <a:rPr lang="tr-TR" sz="1700" dirty="0" smtClean="0"/>
              <a:t>için </a:t>
            </a:r>
            <a:r>
              <a:rPr lang="tr-TR" sz="1700" b="1" i="1" dirty="0" err="1" smtClean="0"/>
              <a:t>target</a:t>
            </a:r>
            <a:r>
              <a:rPr lang="tr-TR" sz="1700" b="1" i="1" dirty="0"/>
              <a:t>="_</a:t>
            </a:r>
            <a:r>
              <a:rPr lang="tr-TR" sz="1700" b="1" i="1" dirty="0" err="1"/>
              <a:t>blank</a:t>
            </a:r>
            <a:r>
              <a:rPr lang="tr-TR" sz="1700" b="1" i="1" dirty="0"/>
              <a:t>"</a:t>
            </a:r>
            <a:r>
              <a:rPr lang="tr-TR" sz="1700" dirty="0"/>
              <a:t> </a:t>
            </a:r>
            <a:r>
              <a:rPr lang="tr-TR" sz="1700" dirty="0" smtClean="0"/>
              <a:t> </a:t>
            </a:r>
            <a:r>
              <a:rPr lang="tr-TR" sz="1700" dirty="0"/>
              <a:t>niteliği yazılır</a:t>
            </a:r>
            <a:r>
              <a:rPr lang="tr-TR" sz="1700" dirty="0" smtClean="0"/>
              <a:t>.</a:t>
            </a:r>
          </a:p>
          <a:p>
            <a:endParaRPr lang="tr-TR" sz="1700" dirty="0" smtClean="0"/>
          </a:p>
          <a:p>
            <a:r>
              <a:rPr lang="tr-TR" sz="1800" dirty="0"/>
              <a:t> &lt;a </a:t>
            </a:r>
            <a:r>
              <a:rPr lang="tr-TR" sz="1800" dirty="0" err="1"/>
              <a:t>href</a:t>
            </a:r>
            <a:r>
              <a:rPr lang="tr-TR" sz="1800" dirty="0"/>
              <a:t>="</a:t>
            </a:r>
            <a:r>
              <a:rPr lang="tr-TR" sz="1800" i="1" dirty="0" err="1"/>
              <a:t>bağlanti</a:t>
            </a:r>
            <a:r>
              <a:rPr lang="tr-TR" sz="1800" i="1" dirty="0"/>
              <a:t>-adresi</a:t>
            </a:r>
            <a:r>
              <a:rPr lang="tr-TR" sz="1800" dirty="0"/>
              <a:t>"&gt;Ekrana görünecek içerik &lt;/a&gt;</a:t>
            </a:r>
          </a:p>
          <a:p>
            <a:endParaRPr lang="tr-TR" sz="1700" dirty="0"/>
          </a:p>
          <a:p>
            <a:r>
              <a:rPr lang="tr-TR" sz="1700" dirty="0"/>
              <a:t>Örnek:</a:t>
            </a:r>
          </a:p>
          <a:p>
            <a:r>
              <a:rPr lang="tr-TR" sz="1700" dirty="0" smtClean="0"/>
              <a:t> </a:t>
            </a:r>
            <a:r>
              <a:rPr lang="tr-TR" sz="1700" dirty="0"/>
              <a:t>&lt;a </a:t>
            </a:r>
            <a:r>
              <a:rPr lang="tr-TR" sz="1700" dirty="0" err="1"/>
              <a:t>href</a:t>
            </a:r>
            <a:r>
              <a:rPr lang="tr-TR" sz="1700" dirty="0"/>
              <a:t>="https://cu.edu.tr" </a:t>
            </a:r>
            <a:r>
              <a:rPr lang="tr-TR" sz="1700" i="1" dirty="0" err="1"/>
              <a:t>target</a:t>
            </a:r>
            <a:r>
              <a:rPr lang="tr-TR" sz="1700" i="1" dirty="0"/>
              <a:t>="_</a:t>
            </a:r>
            <a:r>
              <a:rPr lang="tr-TR" sz="1700" i="1" dirty="0" err="1"/>
              <a:t>blank</a:t>
            </a:r>
            <a:r>
              <a:rPr lang="tr-TR" sz="1700" i="1" dirty="0"/>
              <a:t>"</a:t>
            </a:r>
            <a:r>
              <a:rPr lang="tr-TR" sz="1700" dirty="0"/>
              <a:t>&gt;Çukurova Üniversitesi&lt;/a&gt;</a:t>
            </a:r>
            <a:endParaRPr lang="tr-TR" sz="1700" dirty="0"/>
          </a:p>
        </p:txBody>
      </p:sp>
    </p:spTree>
    <p:extLst>
      <p:ext uri="{BB962C8B-B14F-4D97-AF65-F5344CB8AC3E}">
        <p14:creationId xmlns:p14="http://schemas.microsoft.com/office/powerpoint/2010/main" val="1937069211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HTML </a:t>
            </a:r>
            <a:r>
              <a:rPr lang="tr-TR" dirty="0" smtClean="0"/>
              <a:t>Bağlantılar (Linkler)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700" dirty="0"/>
              <a:t>Bağlantının ekranda görünen içerik kısmı sadece metin olmak </a:t>
            </a:r>
            <a:r>
              <a:rPr lang="tr-TR" sz="1700" dirty="0" smtClean="0"/>
              <a:t>zorunda değildir</a:t>
            </a:r>
            <a:r>
              <a:rPr lang="tr-TR" sz="1700" dirty="0"/>
              <a:t>. </a:t>
            </a:r>
            <a:endParaRPr lang="tr-TR" sz="1700" dirty="0" smtClean="0"/>
          </a:p>
          <a:p>
            <a:r>
              <a:rPr lang="tr-TR" sz="1700" dirty="0" smtClean="0"/>
              <a:t>Bu </a:t>
            </a:r>
            <a:r>
              <a:rPr lang="tr-TR" sz="1700" dirty="0"/>
              <a:t>kısma resim gibi başka html elemanları </a:t>
            </a:r>
            <a:r>
              <a:rPr lang="tr-TR" sz="1700" dirty="0" smtClean="0"/>
              <a:t>da </a:t>
            </a:r>
            <a:r>
              <a:rPr lang="tr-TR" sz="1700" dirty="0"/>
              <a:t>gelebilir</a:t>
            </a:r>
            <a:r>
              <a:rPr lang="tr-TR" sz="1700" dirty="0" smtClean="0"/>
              <a:t>.</a:t>
            </a:r>
          </a:p>
          <a:p>
            <a:endParaRPr lang="tr-TR" sz="1700" dirty="0"/>
          </a:p>
          <a:p>
            <a:r>
              <a:rPr lang="tr-TR" sz="1700" dirty="0" smtClean="0"/>
              <a:t>Örnek</a:t>
            </a:r>
            <a:r>
              <a:rPr lang="tr-TR" sz="1700" dirty="0"/>
              <a:t>:</a:t>
            </a:r>
          </a:p>
          <a:p>
            <a:r>
              <a:rPr lang="tr-TR" sz="1700" dirty="0"/>
              <a:t> &lt;a </a:t>
            </a:r>
            <a:r>
              <a:rPr lang="tr-TR" sz="1700" dirty="0" err="1"/>
              <a:t>href</a:t>
            </a:r>
            <a:r>
              <a:rPr lang="tr-TR" sz="1700" dirty="0"/>
              <a:t>="https://cu.edu.tr" </a:t>
            </a:r>
            <a:r>
              <a:rPr lang="tr-TR" sz="1700" i="1" dirty="0" err="1"/>
              <a:t>target</a:t>
            </a:r>
            <a:r>
              <a:rPr lang="tr-TR" sz="1700" i="1" dirty="0"/>
              <a:t>="_</a:t>
            </a:r>
            <a:r>
              <a:rPr lang="tr-TR" sz="1700" i="1" dirty="0" err="1"/>
              <a:t>blank</a:t>
            </a:r>
            <a:r>
              <a:rPr lang="tr-TR" sz="1700" i="1" dirty="0" smtClean="0"/>
              <a:t>"</a:t>
            </a:r>
            <a:r>
              <a:rPr lang="tr-TR" sz="1700" dirty="0" smtClean="0"/>
              <a:t>&gt;&lt;</a:t>
            </a:r>
            <a:r>
              <a:rPr lang="tr-TR" sz="1700" dirty="0" err="1" smtClean="0"/>
              <a:t>img</a:t>
            </a:r>
            <a:r>
              <a:rPr lang="tr-TR" sz="1700" dirty="0" smtClean="0"/>
              <a:t> </a:t>
            </a:r>
            <a:r>
              <a:rPr lang="tr-TR" sz="1700" dirty="0" err="1" smtClean="0"/>
              <a:t>src</a:t>
            </a:r>
            <a:r>
              <a:rPr lang="tr-TR" sz="1700" dirty="0" smtClean="0"/>
              <a:t>="resimler/cukurova.jpg" &gt;&lt;/</a:t>
            </a:r>
            <a:r>
              <a:rPr lang="tr-TR" sz="1700" dirty="0"/>
              <a:t>a&gt;</a:t>
            </a:r>
            <a:endParaRPr lang="tr-TR" sz="1700" dirty="0"/>
          </a:p>
        </p:txBody>
      </p:sp>
    </p:spTree>
    <p:extLst>
      <p:ext uri="{BB962C8B-B14F-4D97-AF65-F5344CB8AC3E}">
        <p14:creationId xmlns:p14="http://schemas.microsoft.com/office/powerpoint/2010/main" val="270462489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395</TotalTime>
  <Words>252</Words>
  <Application>Microsoft Office PowerPoint</Application>
  <PresentationFormat>Geniş ekran</PresentationFormat>
  <Paragraphs>29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Geçmişe bakış</vt:lpstr>
      <vt:lpstr>HTML ve CSS ile Web Tasarımı</vt:lpstr>
      <vt:lpstr>HTML Bağlantılar (Linkler)</vt:lpstr>
      <vt:lpstr>HTML Bağlantılar (Linkler)</vt:lpstr>
      <vt:lpstr>HTML Bağlantılar (Linkler)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HMTL ve CSS ile Web Tasarımı</dc:title>
  <dc:creator>Öğr. Gör. Erkan KAYNAK</dc:creator>
  <cp:lastModifiedBy>Erkan Kaynak</cp:lastModifiedBy>
  <cp:revision>157</cp:revision>
  <dcterms:created xsi:type="dcterms:W3CDTF">2021-03-08T06:44:25Z</dcterms:created>
  <dcterms:modified xsi:type="dcterms:W3CDTF">2021-05-05T13:59:43Z</dcterms:modified>
</cp:coreProperties>
</file>